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4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439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815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41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70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39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17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15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905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66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60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C20B-A3F7-4F31-9B5F-4EBDE27916B0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AE236-C098-4B4E-B89A-35CCDBE146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6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4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48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5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70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65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7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7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59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4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14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6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66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44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88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81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2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7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52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08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49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25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8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5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26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72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52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91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</cp:revision>
  <dcterms:created xsi:type="dcterms:W3CDTF">2023-02-16T06:46:08Z</dcterms:created>
  <dcterms:modified xsi:type="dcterms:W3CDTF">2023-02-16T06:50:32Z</dcterms:modified>
</cp:coreProperties>
</file>